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F1FC99-C96E-40ED-93DA-5D11BE855596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FC7D6DE-DCB5-46B7-8F13-A4CB6CAA7A0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 </a:t>
            </a:r>
            <a:r>
              <a:rPr lang="en-US" sz="5400" dirty="0" err="1" smtClean="0"/>
              <a:t>wednes</a:t>
            </a:r>
            <a:r>
              <a:rPr lang="en-US" sz="5400" dirty="0" err="1" smtClean="0"/>
              <a:t>day</a:t>
            </a:r>
            <a:r>
              <a:rPr lang="en-US" sz="5400" dirty="0" smtClean="0"/>
              <a:t>, </a:t>
            </a:r>
            <a:r>
              <a:rPr lang="en-US" sz="5400" dirty="0" smtClean="0"/>
              <a:t>11.18 and Thursday, 11.19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Please pick up your spiral as you enter.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746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Candara" pitchFamily="34" charset="0"/>
              </a:rPr>
              <a:t>TODAY’S AGENDA</a:t>
            </a:r>
            <a:endParaRPr lang="en-US" sz="60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Jim </a:t>
            </a:r>
            <a:r>
              <a:rPr lang="en-US" sz="3600" dirty="0" smtClean="0"/>
              <a:t>Crow and Nuremberg </a:t>
            </a:r>
            <a:r>
              <a:rPr lang="en-US" sz="3600" dirty="0" smtClean="0"/>
              <a:t>Law Comparisons</a:t>
            </a:r>
            <a:endParaRPr lang="en-US" sz="3600" dirty="0" smtClean="0"/>
          </a:p>
          <a:p>
            <a:r>
              <a:rPr lang="en-US" sz="3600" dirty="0" smtClean="0"/>
              <a:t>Read excerpts from Chapter 1 and Chapter 2</a:t>
            </a:r>
          </a:p>
          <a:p>
            <a:r>
              <a:rPr lang="en-US" sz="3600" dirty="0" smtClean="0"/>
              <a:t>Update Pyramid of Hate with </a:t>
            </a:r>
            <a:r>
              <a:rPr lang="en-US" sz="3600" i="1" dirty="0" smtClean="0"/>
              <a:t>Night</a:t>
            </a:r>
            <a:r>
              <a:rPr lang="en-US" sz="3600" dirty="0"/>
              <a:t> </a:t>
            </a:r>
            <a:r>
              <a:rPr lang="en-US" sz="3600" dirty="0" smtClean="0"/>
              <a:t>details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960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Candara" pitchFamily="34" charset="0"/>
              </a:rPr>
              <a:t>Tracking Hate</a:t>
            </a:r>
            <a:endParaRPr lang="en-US" sz="6000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ndara" pitchFamily="34" charset="0"/>
              </a:rPr>
              <a:t>As we read today, record details that suggest hate in the appropriate place on the Pyramid of Hate.  </a:t>
            </a:r>
            <a:endParaRPr lang="en-US" sz="40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21664"/>
          </a:xfrm>
        </p:spPr>
        <p:txBody>
          <a:bodyPr/>
          <a:lstStyle/>
          <a:p>
            <a:pPr algn="ctr"/>
            <a:r>
              <a:rPr lang="en-US" dirty="0" smtClean="0">
                <a:latin typeface="Candara" pitchFamily="34" charset="0"/>
              </a:rPr>
              <a:t>Questions to Consider – </a:t>
            </a:r>
            <a:br>
              <a:rPr lang="en-US" dirty="0" smtClean="0">
                <a:latin typeface="Candara" pitchFamily="34" charset="0"/>
              </a:rPr>
            </a:br>
            <a:r>
              <a:rPr lang="en-US" dirty="0" smtClean="0">
                <a:latin typeface="Candara" pitchFamily="34" charset="0"/>
              </a:rPr>
              <a:t>Chapters 1 and 2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didn’t people believe Moche the Beadle’s accounts?</a:t>
            </a:r>
          </a:p>
          <a:p>
            <a:r>
              <a:rPr lang="en-US" dirty="0" smtClean="0"/>
              <a:t>Is their disbelief understandable?  Why or why not?</a:t>
            </a:r>
          </a:p>
          <a:p>
            <a:r>
              <a:rPr lang="en-US" dirty="0" smtClean="0"/>
              <a:t>How do the Jews react to Madame Schachter’s behavior?  </a:t>
            </a:r>
          </a:p>
          <a:p>
            <a:r>
              <a:rPr lang="en-US" dirty="0" smtClean="0"/>
              <a:t>What does their reaction to her and to Moche the Beadle in Chapter 1 reveal about human nature?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18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125</TotalTime>
  <Words>114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 wednesday, 11.18 and Thursday, 11.19</vt:lpstr>
      <vt:lpstr>TODAY’S AGENDA</vt:lpstr>
      <vt:lpstr>Tracking Hate</vt:lpstr>
      <vt:lpstr>Questions to Consider –  Chapters 1 and 2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11.15 and Monday, 11.18</dc:title>
  <dc:creator>Windows User</dc:creator>
  <cp:lastModifiedBy>Windows User</cp:lastModifiedBy>
  <cp:revision>6</cp:revision>
  <dcterms:created xsi:type="dcterms:W3CDTF">2013-11-06T19:10:34Z</dcterms:created>
  <dcterms:modified xsi:type="dcterms:W3CDTF">2015-11-13T21:21:10Z</dcterms:modified>
</cp:coreProperties>
</file>