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9531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905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777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313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8A87A34-81AB-432B-8DAE-1953F412C126}" type="datetimeFigureOut">
              <a:rPr lang="en-US" smtClean="0"/>
              <a:t>5/2/2017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9396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768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586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076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521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485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2755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A87A34-81AB-432B-8DAE-1953F412C126}" type="datetimeFigureOut">
              <a:rPr lang="en-US" smtClean="0"/>
              <a:pPr/>
              <a:t>5/2/2017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6075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friday</a:t>
            </a:r>
            <a:r>
              <a:rPr lang="en-US" dirty="0" smtClean="0"/>
              <a:t>, April 28 &amp; Monday, may 1</a:t>
            </a:r>
            <a:endParaRPr lang="en-US" dirty="0"/>
          </a:p>
        </p:txBody>
      </p:sp>
      <p:sp>
        <p:nvSpPr>
          <p:cNvPr id="3" name="Subtitle 2"/>
          <p:cNvSpPr>
            <a:spLocks noGrp="1"/>
          </p:cNvSpPr>
          <p:nvPr>
            <p:ph type="subTitle" idx="1"/>
          </p:nvPr>
        </p:nvSpPr>
        <p:spPr/>
        <p:txBody>
          <a:bodyPr>
            <a:noAutofit/>
          </a:bodyPr>
          <a:lstStyle/>
          <a:p>
            <a:r>
              <a:rPr lang="en-US" sz="3600" dirty="0" smtClean="0"/>
              <a:t>PLEASE PICK UP YOUR SPIRAL AS YOU ENTER.</a:t>
            </a:r>
            <a:endParaRPr lang="en-US" sz="3600" dirty="0"/>
          </a:p>
        </p:txBody>
      </p:sp>
    </p:spTree>
    <p:extLst>
      <p:ext uri="{BB962C8B-B14F-4D97-AF65-F5344CB8AC3E}">
        <p14:creationId xmlns:p14="http://schemas.microsoft.com/office/powerpoint/2010/main" val="53763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t>Today’s agenda</a:t>
            </a:r>
            <a:endParaRPr lang="en-US" sz="8800"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1890" y="2184643"/>
            <a:ext cx="3523510" cy="3417667"/>
          </a:xfrm>
        </p:spPr>
      </p:pic>
      <p:sp>
        <p:nvSpPr>
          <p:cNvPr id="5" name="Content Placeholder 4"/>
          <p:cNvSpPr>
            <a:spLocks noGrp="1"/>
          </p:cNvSpPr>
          <p:nvPr>
            <p:ph sz="half" idx="2"/>
          </p:nvPr>
        </p:nvSpPr>
        <p:spPr>
          <a:xfrm>
            <a:off x="3721608" y="2093976"/>
            <a:ext cx="7406640" cy="3977640"/>
          </a:xfrm>
        </p:spPr>
        <p:txBody>
          <a:bodyPr>
            <a:normAutofit/>
          </a:bodyPr>
          <a:lstStyle/>
          <a:p>
            <a:r>
              <a:rPr lang="en-US" sz="4000" dirty="0" smtClean="0"/>
              <a:t>Episode 2 and character credibility; collect handout</a:t>
            </a:r>
          </a:p>
          <a:p>
            <a:r>
              <a:rPr lang="en-US" sz="4000" dirty="0" smtClean="0"/>
              <a:t>Episode 3 - Reflection Questions regarding Mr. S</a:t>
            </a:r>
          </a:p>
          <a:p>
            <a:pPr marL="0" indent="0">
              <a:buNone/>
            </a:pPr>
            <a:endParaRPr lang="en-US" sz="4000" dirty="0"/>
          </a:p>
        </p:txBody>
      </p:sp>
    </p:spTree>
    <p:extLst>
      <p:ext uri="{BB962C8B-B14F-4D97-AF65-F5344CB8AC3E}">
        <p14:creationId xmlns:p14="http://schemas.microsoft.com/office/powerpoint/2010/main" val="38095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a:t>
            </a:r>
            <a:endParaRPr lang="en-US" dirty="0"/>
          </a:p>
        </p:txBody>
      </p:sp>
      <p:sp>
        <p:nvSpPr>
          <p:cNvPr id="3" name="Content Placeholder 2"/>
          <p:cNvSpPr>
            <a:spLocks noGrp="1"/>
          </p:cNvSpPr>
          <p:nvPr>
            <p:ph idx="1"/>
          </p:nvPr>
        </p:nvSpPr>
        <p:spPr>
          <a:xfrm>
            <a:off x="191385" y="148856"/>
            <a:ext cx="8102009" cy="6709144"/>
          </a:xfrm>
        </p:spPr>
        <p:txBody>
          <a:bodyPr>
            <a:normAutofit lnSpcReduction="10000"/>
          </a:bodyPr>
          <a:lstStyle/>
          <a:p>
            <a:r>
              <a:rPr lang="en-US" dirty="0" smtClean="0"/>
              <a:t>1.  Write at least 3 details that Sarah gives us about Leakin Park.  </a:t>
            </a:r>
          </a:p>
          <a:p>
            <a:pPr lvl="1"/>
            <a:r>
              <a:rPr lang="en-US" dirty="0" smtClean="0"/>
              <a:t>Considering that the narrator could have mentioned other details about this setting (like the nature center, chapel, and herb garden that are in the park), why did she choose the details she included?  What impact do they have on you as a listener?</a:t>
            </a:r>
          </a:p>
          <a:p>
            <a:r>
              <a:rPr lang="en-US" dirty="0" smtClean="0"/>
              <a:t>2.  Write at least 3 details you get from Sarah’s description of Mr. S.  </a:t>
            </a:r>
          </a:p>
          <a:p>
            <a:pPr lvl="1"/>
            <a:r>
              <a:rPr lang="en-US" dirty="0" smtClean="0"/>
              <a:t>Considering that Sarah could have emphasized other details about this character (he’s married, for example, and works at a school), why did she choose to share the details about Mr. S that she did?  What impact do they have on you as a listener?</a:t>
            </a:r>
          </a:p>
          <a:p>
            <a:r>
              <a:rPr lang="en-US" dirty="0" smtClean="0"/>
              <a:t>3.  Mr. S voluntarily goes to the police when he finds a dead body, and yet the detectives are very suspicious of his story.  </a:t>
            </a:r>
            <a:endParaRPr lang="en-US" dirty="0"/>
          </a:p>
          <a:p>
            <a:pPr lvl="1"/>
            <a:r>
              <a:rPr lang="en-US" dirty="0" smtClean="0"/>
              <a:t>List at least 3 things that hurt Mr. S’s credibility.  Do you ultimately believe him?  Why or why no?</a:t>
            </a:r>
          </a:p>
          <a:p>
            <a:r>
              <a:rPr lang="en-US" dirty="0" smtClean="0"/>
              <a:t>4.  Look at the evidence map at Leakin Park.  </a:t>
            </a:r>
          </a:p>
          <a:p>
            <a:pPr lvl="1"/>
            <a:r>
              <a:rPr lang="en-US" dirty="0" smtClean="0"/>
              <a:t>Combined with the narrative, what clues do you think are the most significant?  </a:t>
            </a:r>
            <a:endParaRPr lang="en-US" dirty="0"/>
          </a:p>
          <a:p>
            <a:pPr lvl="1"/>
            <a:r>
              <a:rPr lang="en-US" dirty="0" smtClean="0"/>
              <a:t>What does Sarah’s story about Mr. S’s story tell us about the case?</a:t>
            </a:r>
          </a:p>
          <a:p>
            <a:r>
              <a:rPr lang="en-US" dirty="0" smtClean="0"/>
              <a:t>5.  Why does Sarah spend a significant amount of time talking about Mr. S’s record.</a:t>
            </a:r>
          </a:p>
          <a:p>
            <a:pPr lvl="1"/>
            <a:r>
              <a:rPr lang="en-US" dirty="0" smtClean="0"/>
              <a:t>How relevant is his record to the case?  </a:t>
            </a:r>
          </a:p>
          <a:p>
            <a:pPr lvl="1"/>
            <a:r>
              <a:rPr lang="en-US" dirty="0" smtClean="0"/>
              <a:t>What do his ‘bizarre’ activities reveal about him that could impact the case?</a:t>
            </a:r>
          </a:p>
          <a:p>
            <a:pPr lvl="1"/>
            <a:endParaRPr lang="en-US" dirty="0" smtClean="0"/>
          </a:p>
        </p:txBody>
      </p:sp>
      <p:sp>
        <p:nvSpPr>
          <p:cNvPr id="4" name="Text Placeholder 3"/>
          <p:cNvSpPr>
            <a:spLocks noGrp="1"/>
          </p:cNvSpPr>
          <p:nvPr>
            <p:ph type="body" sz="half" idx="2"/>
          </p:nvPr>
        </p:nvSpPr>
        <p:spPr/>
        <p:txBody>
          <a:bodyPr/>
          <a:lstStyle/>
          <a:p>
            <a:r>
              <a:rPr lang="en-US" dirty="0" smtClean="0"/>
              <a:t>Answer the assigned questions as you listen.</a:t>
            </a:r>
          </a:p>
          <a:p>
            <a:r>
              <a:rPr lang="en-US" dirty="0" smtClean="0"/>
              <a:t>We’ll talk about all of these when the episode is over and you’ll have a chance to make adjustments to your responses.</a:t>
            </a:r>
            <a:endParaRPr lang="en-US" dirty="0"/>
          </a:p>
        </p:txBody>
      </p:sp>
    </p:spTree>
    <p:extLst>
      <p:ext uri="{BB962C8B-B14F-4D97-AF65-F5344CB8AC3E}">
        <p14:creationId xmlns:p14="http://schemas.microsoft.com/office/powerpoint/2010/main" val="126560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may </a:t>
            </a:r>
            <a:r>
              <a:rPr lang="en-US" dirty="0" smtClean="0"/>
              <a:t>2 </a:t>
            </a:r>
            <a:r>
              <a:rPr lang="en-US" dirty="0" smtClean="0"/>
              <a:t>&amp;Wednesday, may </a:t>
            </a:r>
            <a:r>
              <a:rPr lang="en-US" dirty="0" smtClean="0"/>
              <a:t>3</a:t>
            </a:r>
            <a:endParaRPr lang="en-US" dirty="0"/>
          </a:p>
        </p:txBody>
      </p:sp>
      <p:sp>
        <p:nvSpPr>
          <p:cNvPr id="3" name="Subtitle 2"/>
          <p:cNvSpPr>
            <a:spLocks noGrp="1"/>
          </p:cNvSpPr>
          <p:nvPr>
            <p:ph type="subTitle" idx="1"/>
          </p:nvPr>
        </p:nvSpPr>
        <p:spPr/>
        <p:txBody>
          <a:bodyPr>
            <a:noAutofit/>
          </a:bodyPr>
          <a:lstStyle/>
          <a:p>
            <a:r>
              <a:rPr lang="en-US" sz="3600" dirty="0" smtClean="0"/>
              <a:t>PLEASE PICK UP YOUR SPIRAL AS YOU ENTER.</a:t>
            </a:r>
            <a:endParaRPr lang="en-US" sz="3600" dirty="0"/>
          </a:p>
        </p:txBody>
      </p:sp>
    </p:spTree>
    <p:extLst>
      <p:ext uri="{BB962C8B-B14F-4D97-AF65-F5344CB8AC3E}">
        <p14:creationId xmlns:p14="http://schemas.microsoft.com/office/powerpoint/2010/main" val="302310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t>Today’s agenda</a:t>
            </a:r>
            <a:endParaRPr lang="en-US" sz="8800"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1890" y="2184643"/>
            <a:ext cx="3101012" cy="3417667"/>
          </a:xfrm>
        </p:spPr>
      </p:pic>
      <p:sp>
        <p:nvSpPr>
          <p:cNvPr id="5" name="Content Placeholder 4"/>
          <p:cNvSpPr>
            <a:spLocks noGrp="1"/>
          </p:cNvSpPr>
          <p:nvPr>
            <p:ph sz="half" idx="2"/>
          </p:nvPr>
        </p:nvSpPr>
        <p:spPr>
          <a:xfrm>
            <a:off x="3721608" y="2093976"/>
            <a:ext cx="7406640" cy="3977640"/>
          </a:xfrm>
        </p:spPr>
        <p:txBody>
          <a:bodyPr>
            <a:normAutofit/>
          </a:bodyPr>
          <a:lstStyle/>
          <a:p>
            <a:r>
              <a:rPr lang="en-US" sz="4000" dirty="0" smtClean="0"/>
              <a:t>Quick review of details regarding Mr. S</a:t>
            </a:r>
          </a:p>
          <a:p>
            <a:r>
              <a:rPr lang="en-US" sz="4000" dirty="0"/>
              <a:t> </a:t>
            </a:r>
            <a:r>
              <a:rPr lang="en-US" sz="4000" dirty="0" smtClean="0"/>
              <a:t> Episode 4 – Inconsistencies (notes </a:t>
            </a:r>
            <a:r>
              <a:rPr lang="en-US" sz="4000" smtClean="0"/>
              <a:t>on handout)</a:t>
            </a:r>
            <a:endParaRPr lang="en-US" sz="4000" dirty="0" smtClean="0"/>
          </a:p>
          <a:p>
            <a:pPr marL="0" indent="0">
              <a:buNone/>
            </a:pPr>
            <a:endParaRPr lang="en-US" sz="4000" dirty="0" smtClean="0"/>
          </a:p>
        </p:txBody>
      </p:sp>
    </p:spTree>
    <p:extLst>
      <p:ext uri="{BB962C8B-B14F-4D97-AF65-F5344CB8AC3E}">
        <p14:creationId xmlns:p14="http://schemas.microsoft.com/office/powerpoint/2010/main" val="13934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inconsistencies</a:t>
            </a:r>
            <a:endParaRPr lang="en-US" dirty="0"/>
          </a:p>
        </p:txBody>
      </p:sp>
      <p:sp>
        <p:nvSpPr>
          <p:cNvPr id="3" name="Content Placeholder 2"/>
          <p:cNvSpPr>
            <a:spLocks noGrp="1"/>
          </p:cNvSpPr>
          <p:nvPr>
            <p:ph idx="1"/>
          </p:nvPr>
        </p:nvSpPr>
        <p:spPr>
          <a:xfrm>
            <a:off x="1069848" y="2121408"/>
            <a:ext cx="10058400" cy="4330192"/>
          </a:xfrm>
        </p:spPr>
        <p:txBody>
          <a:bodyPr>
            <a:normAutofit fontScale="77500" lnSpcReduction="20000"/>
          </a:bodyPr>
          <a:lstStyle/>
          <a:p>
            <a:r>
              <a:rPr lang="en-US" sz="3600" dirty="0" smtClean="0"/>
              <a:t>In this episode, the narrator analyzes Jay’s various versions of the central story, which is what the state uses to prosecute Adnan.  </a:t>
            </a:r>
          </a:p>
          <a:p>
            <a:r>
              <a:rPr lang="en-US" sz="3600" dirty="0" smtClean="0"/>
              <a:t>Sarah says that some of the discrepancies “seem small to me and understandable, but some are significant and confounding.”</a:t>
            </a:r>
          </a:p>
          <a:p>
            <a:r>
              <a:rPr lang="en-US" sz="3600" dirty="0" smtClean="0"/>
              <a:t>For each time that Jay tells two different versions of the same story, explain what kind of “inconsistency” you think it is, and speculate on why he would change his story.</a:t>
            </a:r>
          </a:p>
          <a:p>
            <a:r>
              <a:rPr lang="en-US" sz="3600" dirty="0" smtClean="0"/>
              <a:t>Share your findings with a partner and discuss details about which </a:t>
            </a:r>
            <a:r>
              <a:rPr lang="en-US" sz="3600" smtClean="0"/>
              <a:t>you disagree.</a:t>
            </a:r>
            <a:endParaRPr lang="en-US" sz="3600" dirty="0"/>
          </a:p>
        </p:txBody>
      </p:sp>
    </p:spTree>
    <p:extLst>
      <p:ext uri="{BB962C8B-B14F-4D97-AF65-F5344CB8AC3E}">
        <p14:creationId xmlns:p14="http://schemas.microsoft.com/office/powerpoint/2010/main" val="902633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207</TotalTime>
  <Words>473</Words>
  <Application>Microsoft Office PowerPoint</Application>
  <PresentationFormat>Custom</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Wood Type</vt:lpstr>
      <vt:lpstr>friday, April 28 &amp; Monday, may 1</vt:lpstr>
      <vt:lpstr>Today’s agenda</vt:lpstr>
      <vt:lpstr>Reflection Questions</vt:lpstr>
      <vt:lpstr>Tuesday, may 2 &amp;Wednesday, may 3</vt:lpstr>
      <vt:lpstr>Today’s agenda</vt:lpstr>
      <vt:lpstr>inconsistencies</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April 28</dc:title>
  <dc:creator>Kerri Ault</dc:creator>
  <cp:lastModifiedBy>Windows User</cp:lastModifiedBy>
  <cp:revision>10</cp:revision>
  <dcterms:created xsi:type="dcterms:W3CDTF">2015-04-21T02:17:50Z</dcterms:created>
  <dcterms:modified xsi:type="dcterms:W3CDTF">2017-05-02T17:01:12Z</dcterms:modified>
</cp:coreProperties>
</file>