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68" d="100"/>
          <a:sy n="68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EEA06-7819-4947-B632-F1C75BF854E2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26EEA06-7819-4947-B632-F1C75BF854E2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F49BE02-862A-446E-8259-7E921064C1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Inquiry Based Learning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Formulating a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611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Individually</a:t>
            </a:r>
          </a:p>
          <a:p>
            <a:pPr lvl="1"/>
            <a:r>
              <a:rPr lang="en-US" dirty="0" smtClean="0"/>
              <a:t>Generate a list of “Big Life” Questions</a:t>
            </a:r>
            <a:endParaRPr lang="en-US" dirty="0" smtClean="0"/>
          </a:p>
          <a:p>
            <a:r>
              <a:rPr lang="en-US" dirty="0" smtClean="0"/>
              <a:t>IBL Group</a:t>
            </a:r>
            <a:endParaRPr lang="en-US" dirty="0" smtClean="0"/>
          </a:p>
          <a:p>
            <a:pPr lvl="1"/>
            <a:r>
              <a:rPr lang="en-US" dirty="0" smtClean="0"/>
              <a:t>Discuss </a:t>
            </a:r>
            <a:r>
              <a:rPr lang="en-US" dirty="0" smtClean="0"/>
              <a:t>questions, thoughts, </a:t>
            </a:r>
            <a:r>
              <a:rPr lang="en-US" dirty="0" smtClean="0"/>
              <a:t>topics</a:t>
            </a:r>
            <a:endParaRPr lang="en-US" dirty="0" smtClean="0"/>
          </a:p>
          <a:p>
            <a:pPr lvl="1"/>
            <a:r>
              <a:rPr lang="en-US" dirty="0" smtClean="0"/>
              <a:t>Decide on one topic and generate an open-ended question</a:t>
            </a:r>
          </a:p>
          <a:p>
            <a:r>
              <a:rPr lang="en-US" dirty="0" smtClean="0"/>
              <a:t>Major topic of study for extended period of time</a:t>
            </a:r>
          </a:p>
          <a:p>
            <a:pPr lvl="1"/>
            <a:r>
              <a:rPr lang="en-US" dirty="0" smtClean="0"/>
              <a:t>Make sure everyone is interested</a:t>
            </a:r>
          </a:p>
          <a:p>
            <a:pPr lvl="1"/>
            <a:r>
              <a:rPr lang="en-US" dirty="0" smtClean="0"/>
              <a:t>Make sure it’s not too specific or too general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5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smtClean="0"/>
              <a:t>Composing Open-Ended Questions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Open-ended questions can’t be answered with only one word. </a:t>
            </a:r>
          </a:p>
          <a:p>
            <a:r>
              <a:rPr lang="en-US" dirty="0" smtClean="0"/>
              <a:t>Good open-ended questions can’t be answered with only one sentence. </a:t>
            </a:r>
          </a:p>
          <a:p>
            <a:r>
              <a:rPr lang="en-US" dirty="0" smtClean="0"/>
              <a:t>Really good open-ended questions can’t be answered by Google. </a:t>
            </a:r>
          </a:p>
          <a:p>
            <a:r>
              <a:rPr lang="en-US" dirty="0" smtClean="0"/>
              <a:t>Make your question concise. </a:t>
            </a:r>
          </a:p>
        </p:txBody>
      </p:sp>
      <p:pic>
        <p:nvPicPr>
          <p:cNvPr id="4" name="Picture 2" descr="http://t2.gstatic.com/images?q=tbn:ANd9GcSUrnnd6nnVLyY1mCHZG8sL8RgzpBV0mL8vqrbH0Qz5RrZZL0i9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55121"/>
            <a:ext cx="1853255" cy="68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907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Write your question on an index card and share out. </a:t>
            </a:r>
            <a:endParaRPr lang="en-US" dirty="0" smtClean="0"/>
          </a:p>
          <a:p>
            <a:r>
              <a:rPr lang="en-US" dirty="0" smtClean="0"/>
              <a:t>Write your group members’ names on the opposite side of the card and turn it in to me.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218" y="2057400"/>
            <a:ext cx="3452813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779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time, you’ll start figuring out your answer(s). </a:t>
            </a:r>
          </a:p>
          <a:p>
            <a:r>
              <a:rPr lang="en-US" dirty="0" smtClean="0"/>
              <a:t>Don’t worry about your grade. We’ll talk about it. Trust me. </a:t>
            </a:r>
          </a:p>
        </p:txBody>
      </p:sp>
    </p:spTree>
    <p:extLst>
      <p:ext uri="{BB962C8B-B14F-4D97-AF65-F5344CB8AC3E}">
        <p14:creationId xmlns:p14="http://schemas.microsoft.com/office/powerpoint/2010/main" val="4291471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107</TotalTime>
  <Words>154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Formulating a Question</vt:lpstr>
      <vt:lpstr>Overview</vt:lpstr>
      <vt:lpstr>Composing Open-Ended Questions</vt:lpstr>
      <vt:lpstr>Finalize</vt:lpstr>
      <vt:lpstr>Final Considerations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2012-10-19T20:33:20Z</dcterms:created>
  <dcterms:modified xsi:type="dcterms:W3CDTF">2017-01-05T14:11:25Z</dcterms:modified>
</cp:coreProperties>
</file>