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DD4E96-4F4A-49CF-820D-1A3AB604D240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B9B904-0FCE-4E59-B9CF-2720B6042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276600"/>
            <a:ext cx="8077200" cy="16733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Mon</a:t>
            </a:r>
            <a:r>
              <a:rPr lang="en-US" sz="4000" dirty="0" smtClean="0"/>
              <a:t>day</a:t>
            </a:r>
            <a:r>
              <a:rPr lang="en-US" sz="4000" dirty="0" smtClean="0"/>
              <a:t>, </a:t>
            </a:r>
            <a:r>
              <a:rPr lang="en-US" sz="4000" dirty="0" smtClean="0"/>
              <a:t>March 20</a:t>
            </a:r>
            <a:r>
              <a:rPr lang="en-US" sz="4000" dirty="0" smtClean="0"/>
              <a:t> and</a:t>
            </a:r>
            <a:br>
              <a:rPr lang="en-US" sz="4000" dirty="0" smtClean="0"/>
            </a:br>
            <a:r>
              <a:rPr lang="en-US" sz="4000" dirty="0" smtClean="0"/>
              <a:t>Tuesday</a:t>
            </a:r>
            <a:r>
              <a:rPr lang="en-US" sz="4000" dirty="0" smtClean="0"/>
              <a:t>, </a:t>
            </a:r>
            <a:r>
              <a:rPr lang="en-US" sz="4000" dirty="0" smtClean="0"/>
              <a:t>March 21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Please pick up your spiral as you enter.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Now:  Equality</a:t>
            </a:r>
          </a:p>
          <a:p>
            <a:r>
              <a:rPr lang="en-US" dirty="0" smtClean="0"/>
              <a:t>Read “Harrison Bergeron”</a:t>
            </a:r>
          </a:p>
          <a:p>
            <a:r>
              <a:rPr lang="en-US" dirty="0" smtClean="0"/>
              <a:t>Group Analysis of character and theme</a:t>
            </a:r>
          </a:p>
          <a:p>
            <a:r>
              <a:rPr lang="en-US" dirty="0" smtClean="0"/>
              <a:t>Watch film version of “Bergeron”</a:t>
            </a:r>
          </a:p>
          <a:p>
            <a:r>
              <a:rPr lang="en-US" dirty="0" smtClean="0"/>
              <a:t>SSR Time – </a:t>
            </a:r>
            <a:r>
              <a:rPr lang="en-US" dirty="0" smtClean="0"/>
              <a:t>next chunk of reading due Wed/</a:t>
            </a:r>
            <a:r>
              <a:rPr lang="en-US" dirty="0" err="1" smtClean="0"/>
              <a:t>Thur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2819400" cy="495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Declaration of Independence assert that “all men are created equal.”  Is that true?  Explain.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equalit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81400" y="1752600"/>
            <a:ext cx="5333999" cy="3554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398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Why is it important that all members of a society are treated equally? Or, why do we </a:t>
            </a:r>
            <a:r>
              <a:rPr lang="en-US" i="1" dirty="0" smtClean="0"/>
              <a:t>think</a:t>
            </a:r>
            <a:r>
              <a:rPr lang="en-US" dirty="0" smtClean="0"/>
              <a:t> it’s important?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Content Placeholder 4" descr="equality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66131"/>
            <a:ext cx="40386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Does our society treat all of our members of our society equally?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Provide examples of equality and inequality of our society.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equality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36513" y="1773238"/>
            <a:ext cx="3061973" cy="4624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on Dangers of Equality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we take it too far?  Of course we can!...and did!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happen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Imagine a world where we made everyone 	truly equal in status, wealth, talent and 	intelligence? </a:t>
            </a:r>
          </a:p>
          <a:p>
            <a:r>
              <a:rPr lang="en-US" dirty="0" smtClean="0"/>
              <a:t>What would that look like?  </a:t>
            </a:r>
          </a:p>
          <a:p>
            <a:r>
              <a:rPr lang="en-US" dirty="0" smtClean="0"/>
              <a:t>What problems would occur?</a:t>
            </a:r>
          </a:p>
          <a:p>
            <a:r>
              <a:rPr lang="en-US" dirty="0" smtClean="0"/>
              <a:t>What might it fix or ameliorate in our society?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Read “Harrison Bergeron” and respond to the questions provided.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Questions are due by the end </a:t>
            </a:r>
            <a:r>
              <a:rPr lang="en-US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of class.  </a:t>
            </a:r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111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140</TotalTime>
  <Words>171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Monday, March 20 and Tuesday, March 21</vt:lpstr>
      <vt:lpstr>TODAY’S AGENDA</vt:lpstr>
      <vt:lpstr>Equality</vt:lpstr>
      <vt:lpstr>Equality…</vt:lpstr>
      <vt:lpstr>Equality…</vt:lpstr>
      <vt:lpstr>Reflection on Dangers of Equality</vt:lpstr>
      <vt:lpstr>What would happen if…</vt:lpstr>
      <vt:lpstr>PowerPoint Presentation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Brave New World</dc:title>
  <dc:creator>Windows User</dc:creator>
  <cp:lastModifiedBy>Windows User</cp:lastModifiedBy>
  <cp:revision>15</cp:revision>
  <dcterms:created xsi:type="dcterms:W3CDTF">2011-04-07T22:01:04Z</dcterms:created>
  <dcterms:modified xsi:type="dcterms:W3CDTF">2017-03-08T14:16:44Z</dcterms:modified>
</cp:coreProperties>
</file>